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  <p:sldId id="266" r:id="rId14"/>
    <p:sldId id="268" r:id="rId15"/>
    <p:sldId id="269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ACA31-CA38-436D-A7DE-6240F6A79D64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EC879-1509-4A7C-BFFB-F9360F4C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Unidad</a:t>
            </a:r>
            <a:r>
              <a:rPr lang="en-US" dirty="0" smtClean="0"/>
              <a:t> 2, </a:t>
            </a:r>
            <a:r>
              <a:rPr lang="en-US" dirty="0" err="1" smtClean="0"/>
              <a:t>Lección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 </a:t>
            </a:r>
            <a:r>
              <a:rPr lang="en-US" sz="4000" dirty="0" err="1" smtClean="0"/>
              <a:t>rutina</a:t>
            </a:r>
            <a:r>
              <a:rPr lang="en-US" sz="4000" dirty="0" smtClean="0"/>
              <a:t> </a:t>
            </a:r>
            <a:r>
              <a:rPr lang="en-US" sz="4000" dirty="0" err="1" smtClean="0"/>
              <a:t>diaria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.chinaa2z.com/uploadpic/aboutchina/living/2009/20090515/20090515151434206436/12423778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85800"/>
            <a:ext cx="4876800" cy="52407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43200" y="56388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lavarse</a:t>
            </a:r>
            <a:r>
              <a:rPr lang="en-US" sz="4800" b="1" dirty="0" smtClean="0"/>
              <a:t> (la </a:t>
            </a:r>
            <a:r>
              <a:rPr lang="en-US" sz="4800" b="1" dirty="0" err="1" smtClean="0"/>
              <a:t>cara</a:t>
            </a:r>
            <a:r>
              <a:rPr lang="en-US" sz="4800" b="1" dirty="0" smtClean="0"/>
              <a:t>)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shavingstuff.com/pictures/wet%20sh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90600"/>
            <a:ext cx="5943600" cy="4259580"/>
          </a:xfrm>
          <a:prstGeom prst="rect">
            <a:avLst/>
          </a:prstGeom>
          <a:noFill/>
        </p:spPr>
      </p:pic>
      <p:pic>
        <p:nvPicPr>
          <p:cNvPr id="24580" name="Picture 4" descr="http://www.thehatchreport.com/images/gillette-foamy-shave-cre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57600" y="5562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afeitarse</a:t>
            </a:r>
            <a:endParaRPr lang="en-US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14600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l</a:t>
            </a:r>
            <a:r>
              <a:rPr lang="en-US" sz="4800" b="1" dirty="0" smtClean="0"/>
              <a:t>a </a:t>
            </a:r>
            <a:r>
              <a:rPr lang="en-US" sz="4800" b="1" dirty="0" err="1" smtClean="0"/>
              <a:t>crema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afeitar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3.squidoocdn.com/resize/squidoo_images/590/draft_lens2395800module13625956photo_1242080539fall-asleep-f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0"/>
            <a:ext cx="6507426" cy="4343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dormirse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hellocrazy.com/reserved/cards/200411141231520.hourback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04800"/>
            <a:ext cx="4876800" cy="5179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0" y="56388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despertarse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1.bp.blogspot.com/_B1c_s5kji0k/TMP-Gb0ZN6I/AAAAAAAAALw/cXTNATdTjz8/s1600/como+levantarse+mas+temprano_thumb%5B16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38200"/>
            <a:ext cx="6146375" cy="4114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53340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levantarse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ontsemorales.com/images/routines/acostars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90600"/>
            <a:ext cx="5181600" cy="39858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acostarse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edupics.com/turn-on-the-light-t147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"/>
            <a:ext cx="4419600" cy="62415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0" y="5715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poner</a:t>
            </a:r>
            <a:r>
              <a:rPr lang="en-US" sz="4800" b="1" dirty="0" smtClean="0"/>
              <a:t> la </a:t>
            </a:r>
            <a:r>
              <a:rPr lang="en-US" sz="4800" b="1" dirty="0" err="1" smtClean="0"/>
              <a:t>luz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farm3.static.flickr.com/2133/2371538869_21abecd9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"/>
            <a:ext cx="3886200" cy="57318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4600" y="6027003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apagar</a:t>
            </a:r>
            <a:r>
              <a:rPr lang="en-US" sz="4800" b="1" dirty="0" smtClean="0"/>
              <a:t> la </a:t>
            </a:r>
            <a:r>
              <a:rPr lang="en-US" sz="4800" b="1" dirty="0" err="1" smtClean="0"/>
              <a:t>luz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peakspanisheveryday.com/wp-content/uploads/2008/10/19-09-07_2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57200"/>
            <a:ext cx="4105275" cy="4762500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5943600" y="18288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172200" y="30480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48006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76600" y="11430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334000" y="13716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09800" y="25146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048000" y="4876800"/>
            <a:ext cx="12954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352800" y="57150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cuerpo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4648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pie</a:t>
            </a:r>
            <a:endParaRPr lang="en-US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304800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la </a:t>
            </a:r>
            <a:r>
              <a:rPr lang="en-US" sz="4800" b="1" dirty="0" err="1" smtClean="0"/>
              <a:t>mano</a:t>
            </a:r>
            <a:r>
              <a:rPr lang="en-US" sz="4800" b="1" dirty="0" smtClean="0"/>
              <a:t>/</a:t>
            </a:r>
          </a:p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dedo</a:t>
            </a:r>
            <a:endParaRPr lang="en-US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47244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dedo</a:t>
            </a:r>
            <a:r>
              <a:rPr lang="en-US" sz="4800" b="1" dirty="0" smtClean="0"/>
              <a:t> del pie</a:t>
            </a:r>
            <a:endParaRPr lang="en-US" sz="4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24384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la </a:t>
            </a:r>
            <a:r>
              <a:rPr lang="en-US" sz="4800" b="1" dirty="0" err="1" smtClean="0"/>
              <a:t>muñeca</a:t>
            </a:r>
            <a:endParaRPr lang="en-US" sz="4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91200" y="8382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hombro</a:t>
            </a:r>
            <a:endParaRPr lang="en-US" sz="4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1066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cuello</a:t>
            </a:r>
            <a:endParaRPr lang="en-US" sz="4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400800" y="17526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</a:t>
            </a:r>
            <a:r>
              <a:rPr lang="en-US" sz="4800" b="1" dirty="0" smtClean="0"/>
              <a:t>l </a:t>
            </a:r>
            <a:r>
              <a:rPr lang="en-US" sz="4800" b="1" dirty="0" err="1" smtClean="0"/>
              <a:t>codo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  <p:bldP spid="1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llestuser.files.wordpress.com/2010/10/show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4800600" cy="54729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ducharse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joetheprogrammer.net/images/eintowelatpool062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"/>
            <a:ext cx="4076700" cy="5435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secarse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obiledirtydoggrooming.com/wp-content/uploads/2010/06/dogint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5791200" cy="54120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33800" y="57150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bañarse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teca.educa.madrid.org/imagen/imagenes/publicas/tam3/g9/g91b5bfsrlnh8g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419600" cy="57478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2800" y="602700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peinarse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3622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el </a:t>
            </a:r>
            <a:r>
              <a:rPr lang="en-US" sz="4800" b="1" dirty="0" err="1" smtClean="0"/>
              <a:t>peine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tic.consumer.es/revista/imgs/20070501/img.higienebuc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467600" cy="49718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cepillarse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002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El </a:t>
            </a:r>
            <a:r>
              <a:rPr lang="en-US" sz="4800" b="1" dirty="0" err="1" smtClean="0"/>
              <a:t>cepillo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dientes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air-styles-secrets-revealed.com/images/pi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8601"/>
            <a:ext cx="40386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5200" y="563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cepillarse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20574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El </a:t>
            </a:r>
            <a:r>
              <a:rPr lang="en-US" sz="4800" b="1" dirty="0" err="1" smtClean="0"/>
              <a:t>cepillo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ercors.univ-savoie.fr/ressourcesenligne/cours_hh/new/LEA_L&amp;C2/L&amp;C2_10/get_dres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09600"/>
            <a:ext cx="6498937" cy="4953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6388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v</a:t>
            </a:r>
            <a:r>
              <a:rPr lang="en-US" sz="4800" b="1" dirty="0" err="1" smtClean="0"/>
              <a:t>estirse</a:t>
            </a:r>
            <a:r>
              <a:rPr lang="en-US" sz="4800" b="1" dirty="0" smtClean="0"/>
              <a:t>/ </a:t>
            </a:r>
            <a:r>
              <a:rPr lang="en-US" sz="4800" b="1" dirty="0" err="1" smtClean="0"/>
              <a:t>ponerse</a:t>
            </a:r>
            <a:r>
              <a:rPr lang="en-US" sz="4800" b="1" dirty="0" smtClean="0"/>
              <a:t> la </a:t>
            </a:r>
            <a:r>
              <a:rPr lang="en-US" sz="4800" b="1" dirty="0" err="1" smtClean="0"/>
              <a:t>ropa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bestcosmeticonline.com/wp-content/uploads/2010/06/Apply-Make-u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57200"/>
            <a:ext cx="5334000" cy="533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6600" y="56388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/>
              <a:t>maquillarse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2098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El </a:t>
            </a:r>
            <a:r>
              <a:rPr lang="en-US" sz="4800" b="1" dirty="0" err="1" smtClean="0"/>
              <a:t>maquillaje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71</Words>
  <Application>Microsoft Office PowerPoint</Application>
  <PresentationFormat>On-screen Show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Unidad 2, Lección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jkaplan</dc:creator>
  <cp:lastModifiedBy>jkaplan</cp:lastModifiedBy>
  <cp:revision>11</cp:revision>
  <dcterms:created xsi:type="dcterms:W3CDTF">2011-02-11T18:18:10Z</dcterms:created>
  <dcterms:modified xsi:type="dcterms:W3CDTF">2011-02-14T14:15:56Z</dcterms:modified>
</cp:coreProperties>
</file>